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8F876-F1A7-41DE-BB38-E165467CB4D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FFB45-0F68-45F0-B66B-FF9465F8A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0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C63C8-C064-414B-831C-A44B2301C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F6626-0078-42B7-897E-5FF39C532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CF236-4A27-4A5C-A7DB-3BBB0A1F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F66B-2428-42F4-829E-DFD7893CA87C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9440F-D384-4FBE-B912-EC89A752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F9F3-18CB-4DEC-B448-D0D7607F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9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3113-4C96-41FF-A9EA-7CD2FD39C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46620-BEFB-4998-B17B-97B1EDF6F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06F28-3A47-44EF-AF85-A0FA1879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1D313-C12D-4F4B-925A-299618C20AE3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7CEFF-F82A-4182-8F59-D1E6E8DE4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8197E-E47F-4A4A-B716-4626CB46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CCB78-0E87-438C-8FCC-7631C89DE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C9152-6519-4878-A053-5E23D18BF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91FBA-4FDA-415E-9659-DE41D0AA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9264-D04B-4EDE-8F05-4FFB93B49534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1EC3B-F10C-46BB-A1F1-F51390C2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F8917-C531-43E7-97D8-0978F586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5D48-593E-4293-9812-B925E0A8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7F503-5431-4457-9A84-EFEC67309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4983E-D70C-4FD8-9B71-640C9653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C1E4-4735-47BC-A6B2-D415B4B27848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1238D-28FB-4C42-9E89-807EF81D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2791A-1CEA-445C-A620-18C55C72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2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58515-86E4-478D-BA24-15CB0A9A1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22290-DF7F-4A12-A53C-DEF1D84BC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60EC7-0027-4DA0-A053-033D6AB5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D94F-9705-415E-9B72-CA1438116BF8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25993-D059-4B9E-B64F-00ADA2B4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1FBB1-3EA8-42FA-B883-D72BF2D9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6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40E9-D57E-4A5C-B904-6B8B12A2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5B101-EBDC-4DE9-BA3A-2F3D4984D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FD0F2-BFB2-4BDB-951A-824862A1D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ED662-85EA-4DAE-AFA9-5CA0D58B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324B-F1F2-482C-8CA2-4B33283F5C90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8696A-62AB-42C1-9C27-197E91376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EF043-CC82-402B-A963-5001B90B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28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832F9-AE2F-4632-9C52-343EDD4A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45434-FCF5-4E19-BAC4-D680A4952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7458C-7689-437E-A48D-335544990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CF5C4-06B5-4C17-B4EB-1FE56EDD6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2F5EB-55FC-4629-B744-8DEFC8F203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DEA672-BA73-473A-813F-71152B893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AA8CF-382E-4D5D-A5C1-0907DFE55282}" type="datetime1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6E1A2-5A87-4BC7-BFBF-C13988104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4FD47E-E7B9-492F-962A-87969936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2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88B5-6376-48FE-B33B-4D0162AD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E9104-D865-4A4D-872C-540308CC1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DB79F-BABA-4658-85F2-24797B1B6A32}" type="datetime1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96E71-0D2C-420F-A4F6-46730EF7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B2382-1E3F-4FFC-B73D-D522DB9B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4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FB572-BF5A-45D7-9715-5B2814CC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13B5-CECD-4F91-8D08-5A3A59414996}" type="datetime1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E29E3-7DD2-4750-8EE6-35C09AD1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82801-143D-4A73-8E05-B37A5FEF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3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4BE-22BD-42FA-8331-84018D0E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18A32-F7EC-4306-9FEA-C6936C8B7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ADF0A-4FC4-414A-8E5E-D8690D721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6890C-B553-4D70-A6A5-EEAF06AB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EC3A-2E11-44EC-BAF2-B94ECD655A86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C5130-01F2-42C0-BFE2-EDCA1030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27F38-7FC6-466A-A4C2-F724C253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1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2FEA-1823-4D67-9C0E-87F4477A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E5456-B251-4CBD-9E47-70C58D68C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0AD45-4265-49EB-9118-DEA3EACDE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262B7-DCBB-4640-AB55-22DDFD05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1E66-E9F6-45F8-9C3D-8730060F1377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0E0CF-AEC7-4230-B25D-7CAEBFC2C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47E89-8646-4B0F-A6F7-8D87E634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C96C01-DA8D-41B4-B067-2C713AF7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12783-DD29-40D6-ABF8-8439AB7A2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54DB-7908-429B-B583-2F452312A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8686F-1DD1-4F8E-B4C3-AD5C335BCB95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78663-FD07-447E-8076-BD0B03A37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Ingram Micro APAC_ Umashanker Pandey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E8089-4CFC-422E-99E1-8F238DCBB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A808A-3BEC-44FD-A021-DE0B0E8CD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7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3A826B85-D58A-48FB-ABB8-881A5F8C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BA757-4D78-4289-BAAB-46828253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</a:rPr>
              <a:t>Clean Code</a:t>
            </a:r>
          </a:p>
        </p:txBody>
      </p: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20B579A7-44A3-4863-B4F6-E1E3D667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37B4739-C11E-4F53-BB3D-C9DB91AAEAA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871"/>
          <a:stretch/>
        </p:blipFill>
        <p:spPr>
          <a:xfrm>
            <a:off x="1281684" y="1309878"/>
            <a:ext cx="9628632" cy="3666744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20017-F73F-499B-9DCA-3A27EE950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340140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DDD66-6B56-4594-AAB3-2BD4C6B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FB27F-0A00-4EF4-AE3E-C76629DA870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500" r="9053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13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366DB-0AAC-4E23-9718-D7EB8D253D8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" b="6835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DF470-7CB8-4EF6-BB2E-9039FA1B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14317113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D7A1C-D696-425A-AB50-04E893EA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7A16D-B5B1-400C-9E72-CCA335B8CCC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-1" b="2585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483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6F447E-FC6C-4622-8CA5-0E46775EFBC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ED743-3392-402E-8D6B-4563BC3F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32602048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36F41-60FD-43A6-9A1B-1FA915B58A5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F51F5-0300-40E8-A571-51C1EA08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27546460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DF43B-CAF5-49D8-9CCC-F322C80A6EE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798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1A5A7-C17E-465D-9EB5-398F9FF2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9927165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ECC424-13C9-4614-8F4B-35B7B728B7B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6DA09-569A-4C5E-AB5D-084B9961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3141399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F9239-A7A7-4CF4-9DEE-5D97FDDA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224BB-3F9E-47D8-8B4A-48ADA443027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50975"/>
            <a:ext cx="5943600" cy="39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66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D33D0-D129-416F-9CC1-F20D7E7E619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2130" b="9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A8538-CC78-46F1-BDC9-EF2BE650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33789498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CDB06-F271-4ACC-A443-4FED1DA1756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7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AE627-C4C6-46B3-945C-6693A74E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896053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B8D78-721C-47AB-AA22-6218F3161AC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597" r="28563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8489D-6AEB-4811-8150-CD837B3C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31967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F114B-FB91-4609-8364-170AD49F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753A84-8CA3-44EC-98C4-87F57599B8A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539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21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4C55B-AB2C-4BEA-90AE-28372781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3D62F-93F1-449B-8D2A-18E42D1CFE0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48" r="1" b="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025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4AAA9-4A4A-40C2-9F3D-169D2878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pic>
        <p:nvPicPr>
          <p:cNvPr id="2050" name="Picture 2" descr="Question mark PNG">
            <a:extLst>
              <a:ext uri="{FF2B5EF4-FFF2-40B4-BE49-F238E27FC236}">
                <a16:creationId xmlns:a16="http://schemas.microsoft.com/office/drawing/2014/main" id="{21F6C815-ED11-4465-80B5-B88C07F9AF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248" y="1825625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37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8E019-299F-4E29-92C9-807D47EE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A3691D-B530-4F02-B584-F522B64F259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3683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6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3E2B5-15A3-41F3-A10D-DF326C1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11A46-7B38-42DF-9946-76F7690D96F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9772" r="7006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15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3E743-9A48-4EDD-928F-5DB3C147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01EFADE-968B-441F-A800-E05E4CF64F5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054" r="1782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3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2F53B-6F80-48EF-9428-A70AE2D9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818D63-8DF2-4EB9-A2DC-E169CCFA86E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840" y="597853"/>
            <a:ext cx="10347960" cy="3013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C8A35-875E-4FD5-930A-758A8AA6EA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3342640"/>
            <a:ext cx="10210800" cy="30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5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CEEBD-FF0E-41D6-BABC-6D7B68B3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985BC-1C16-4920-A342-2A6C5EE0702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36" r="756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25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7AA0E-E0C9-4D7F-8AA8-24A58DCA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03ADA2-F182-4419-AC55-6E91A23BF6D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-1" b="118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84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3634D-4AF6-4320-A827-78573A60F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2DF3B0-16EF-4188-8950-43537DBF4A6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5794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3E619-9FD8-4E97-A264-7F49B55A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A2B646-D7F5-4684-92FF-3F974C9D5CB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03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0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A7B23-1AF8-42F0-B9CF-ED77EEB54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3FD5E-0B3E-43CF-89E3-4666C3CDA6C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2976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22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05B96-1799-4A3D-B982-B2A63F20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AB100-E703-4C26-8204-D66DF84C1CD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93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48296-BA1E-45BC-A8F5-9394D82D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2E379-6A4F-467D-A7D0-A297B07D488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149" b="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2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20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22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24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52410-9E44-4277-8600-75445331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6FA530-526A-4DA8-AB62-9D40C50001D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343" r="1340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8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F5194-BF3C-4F5D-8A84-5D4B0B22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072EFB-876D-4000-8D54-606B3285830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992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76414-0739-494C-9F7D-DC2E98AC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EFDA6-6E81-4E3E-B740-D36EEC288FA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539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97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3A5BE-36E1-4325-9E6A-B8A88416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F5409-B554-4C27-A045-B354EF7F99B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03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97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6E952-B770-4434-9BDC-E4572DE5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BCF440-E581-4870-941E-1423D57A189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726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28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EAE0C-982C-46EC-A5C7-87DDDFE7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27968-355E-470F-9A0C-5FC57254613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313" r="1" b="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84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0A459-6B1D-46F5-9E0E-FADC6E1E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354F53-C561-4EA0-870D-2CE5E637C50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302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9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0450D-966C-4EAC-AB96-0563B20E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13F71-58E8-4764-A421-FF526086B30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19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6C17-02F2-434C-B383-EA71A267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Reasons to care the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3B2FD-C160-4760-BA8D-2747E699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197449-E55B-4F3F-B496-79122DF28EC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720" y="1490345"/>
            <a:ext cx="10515600" cy="2634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F7D8E-6E8C-4A64-8725-DC21D48A68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3707765"/>
            <a:ext cx="10358120" cy="2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84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092D8-75DF-4DB0-85C3-1E9AD240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6017F-CD77-425B-B4A9-3C45D7B3E49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2585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62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9AD-86DA-4092-B952-71A94659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AE86BA-54CB-4D77-B100-5313A36FAAD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569" b="-2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1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054CB-79A1-4491-BFE2-B2AB4C5E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BD4EA5-5FE3-441F-9202-1525C91B143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5794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81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4EF3E-B279-4876-83E4-01CB9186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0FB2C-6B7A-45D7-BB94-134F52C79F6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93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3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5E97D-D64F-45B4-B9E8-ED2CE78A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C5855-B275-4463-A3D3-93BC6D7CD6D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4617" r="1177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20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4A013-5977-4075-B5D4-18C4F02D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4519C-B30B-423D-9197-05F17DF3061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149" b="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3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68E86-B920-4D97-8C02-9A640D77C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C20F6-FC33-4D5B-938B-1104C164606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-1" b="3773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47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A4628-396C-436B-9C9E-B9D37A6F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1E197-6B29-4C52-A29D-BF922BBC6F6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-1" b="954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67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D6AA1-A6A4-4FCE-AB91-1A9B81AC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70009-957B-43FC-A2AD-A119D97BC04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726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4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85D31-6E9F-4E10-A680-A3E764E5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FA5F9E-055A-4756-86C0-DC807B96EAE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33" r="386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6C17-02F2-434C-B383-EA71A267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Reasons to care the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3B2FD-C160-4760-BA8D-2747E699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7853CD-4CE2-417D-9334-FA73FEB345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096" y="1825625"/>
            <a:ext cx="6455304" cy="1603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76C739-D2D3-4FA7-A59E-8F3196A766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2176" y="3228976"/>
            <a:ext cx="5943600" cy="2321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96A09-2827-4016-B0AF-58B28392BE5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54040" y="1825625"/>
            <a:ext cx="5943600" cy="37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26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1A63C-D0BD-49DD-B1A9-FA3E26EF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2FC0A-29C2-415E-ACF1-C5914F4584D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570" r="-2" b="-2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66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1119A-89A5-4E34-9CED-D2E2B779A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F71FC-AC38-4D5A-A4FA-8E1A07E307B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3683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83A78-ACA0-4902-B972-1327AD31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A60BB-7B08-4915-B54C-C90C4A7E660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726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5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FD5F2-90D0-4FD5-BCF1-CAB92A37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53782-4722-4D9A-B3F0-6BE2035A316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93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70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D7B32-4C44-488A-9987-B99DDD84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09AC7-5297-45BB-8B06-B5D01DFEE46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992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85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178A7-FD37-478E-8D3B-98736D60F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593F86-F467-419D-8604-2D28F2E2C4A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10" r="6698" b="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16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89F86-DF1A-492E-8323-38316BE67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8E3AD6-5652-4D27-A3FB-BAE4917E09F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8393" r="2894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61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3A977-4CD0-41E0-9A84-AF2A33D5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CA3E9-98FF-4E9E-A9C2-AA59D9905FA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71" r="455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0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9E5F2-CEB5-48A6-AD3B-70961317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4CF61E-1B12-4D6A-80C9-7F844D96312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302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69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1F7A5-0BAA-4E83-B3F7-01E6B4BCE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5DE0F-6B78-4763-8C9F-1B3103BD122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3822" b="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3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6C17-02F2-434C-B383-EA71A267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Reasons to care the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3B2FD-C160-4760-BA8D-2747E699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F84472-59F3-4BBA-9018-D0E1DA576A4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134" y="1774825"/>
            <a:ext cx="10057986" cy="29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08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49B0B-FFD4-45A5-AC44-98EE14AB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1CA5C-6961-49BA-9285-0DD4D2E5B71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2414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45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29D47-82DA-430F-9305-9CB990B6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FC47C3-1064-4D8E-AFD5-4C385BEF4BE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03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48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E5E86-1BC4-48A0-A6B5-4CB7C0AC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AEF61-F64A-47EA-9566-8A8485E922D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4527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21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4A89F-3C20-4D57-A2B4-9BA1FEEB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651BB-34EB-4701-A713-F97D04D44DC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149" b="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91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92BCE-7253-4D4E-9C28-5B14D99DC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A068C-A99A-4363-8F50-68974F6EB90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6218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4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6D0785-7B4F-4AFE-8467-475777A17E3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539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CC374-14CE-4277-B9EB-65FBA403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3900144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6C22-6486-4E09-9DBB-1EA5A350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39352-28DB-4D85-99E7-4EF1CDBA18C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570" r="-2" b="-2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49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A3CB4-81A2-4F94-9F61-F9751CE0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ED3A5-5455-4E84-826B-45DE74E51FE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-1" b="118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16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C72DF-3C98-46F6-BF08-750E7C04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12669F-6344-4597-9CA0-94F448BCD30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570" r="-2" b="-2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2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E3E5F56-04AC-48F6-B30E-D9C4C178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>
            <a:extLst>
              <a:ext uri="{FF2B5EF4-FFF2-40B4-BE49-F238E27FC236}">
                <a16:creationId xmlns:a16="http://schemas.microsoft.com/office/drawing/2014/main" id="{CDAEFB19-78B1-4412-8791-DEBC3BFF0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D4989-EB6E-4AC8-BDE1-F8B7EB8702A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129" b="-1"/>
          <a:stretch/>
        </p:blipFill>
        <p:spPr>
          <a:xfrm>
            <a:off x="969264" y="960120"/>
            <a:ext cx="10277856" cy="49377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3808A-6FCF-4426-9F64-83A7FECCC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314366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E8500-C70B-4FB3-AC54-56A73E2B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3577B34-90AA-4B10-8639-400EFA3A955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569" b="-2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63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FA594-B601-4F29-AC23-8F648B4A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D2732D-6F03-491E-957C-F30E7DE6BBF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288" r="2239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92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8465C-30B4-41AC-9B13-26D37882F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FC974-F2DB-402D-A5DA-76A77892803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2837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07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FB569-A010-48A3-A4B5-104C83BD0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1B31CE-5692-4CD9-90E4-DD5300AAC6A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48" r="1" b="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143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EBD2E-B4AB-42B8-B14E-56C3A2C3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10E7D-3B89-4AD6-9B39-719F70B27D7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3534" r="15494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50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94651-2F2E-4A81-B181-93B7E9CE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3C6314-B85B-46CE-9705-AAD6F81ED35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605" r="-1" b="4085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31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54576-2AE3-43AE-A1C4-FFA2013C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B7394-6243-4BDB-A782-83F1B6D781B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-1" b="2984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5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486F2-54E7-4224-B12B-BE78CD12D47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" b="457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36845-B7A7-4109-B441-094B7025D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3478695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3A3CD-3F4E-47E5-94FB-AED0149C2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8FD428-5914-4CDC-B0DB-180FBCB038B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368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0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F75D1-F241-4136-A75A-DEE62108609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4188"/>
          <a:stretch/>
        </p:blipFill>
        <p:spPr>
          <a:xfrm>
            <a:off x="134874" y="137904"/>
            <a:ext cx="10305575" cy="6588020"/>
          </a:xfrm>
          <a:prstGeom prst="rect">
            <a:avLst/>
          </a:prstGeom>
        </p:spPr>
      </p:pic>
      <p:sp>
        <p:nvSpPr>
          <p:cNvPr id="46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69F88-6841-4108-A9B1-FB93EBC0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948672" y="3172968"/>
            <a:ext cx="3474720" cy="658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18166548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7254B-AE3D-43BC-84D9-58419C4A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26BE4-78CF-4514-A9E4-7672096AA05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9175" b="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5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3EF28-61D3-4023-9536-A8156CAD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50C3A-E063-42BC-8815-ED5CB73F6ACA}"/>
              </a:ext>
            </a:extLst>
          </p:cNvPr>
          <p:cNvPicPr/>
          <p:nvPr/>
        </p:nvPicPr>
        <p:blipFill rotWithShape="1">
          <a:blip r:embed="rId2"/>
          <a:srcRect r="2837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352194-AA41-4DFC-93A3-62DFBC5B7A2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353" r="13029" b="1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25026-D667-4CD4-9223-65A4C1FF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29807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F84B2-9A2A-4854-8314-D68C19DC886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1827E-B5CB-4AFA-A96A-E303309B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3222463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075C-41F4-40DB-9956-25C00ED1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C58CC-B739-4C9A-87B0-91C0B3F00CF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302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31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6151F-1F86-4534-A660-5C344369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4C38F-5378-4507-BB26-BDD9F3CA796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726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956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2A289C-DD35-4D85-965F-1AF2D6B676E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778" r="5145" b="1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BDC85-6E5E-4EFD-B8DB-517160F9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2451041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34D5E-1B29-4159-A182-ECB359E4169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2649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7A826-00CD-435A-BEF7-1517232A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80083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0EA65-36F7-4AE8-A767-8AFF5CEEF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5936E-BECD-453B-94AD-6E9A656A389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824" r="2279" b="-2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31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D8C56-7968-4510-838A-38DA2B124D2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" b="3919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063C0-6032-4560-BBD9-7136D6AB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1599736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B5EE71-DBE4-479D-89A9-6A60DDCA341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" b="2650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0FD95-11DE-4242-8BD6-4F7B0852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25867230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B4087-421F-41BA-875F-4597D5CA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5D83D-3CFC-4000-AAEC-E03A2659CD2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7062" r="1" b="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5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E9349-C0D4-45F9-899B-1A5606323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63172-FF3C-4586-9C9B-F310D2DD073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03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51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335BE-835E-4049-9590-D283B849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759D4-B355-490D-B481-65C4648550C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5795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000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C131B8-FDC9-479E-9800-5FB770330F7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536" r="8147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9DFCA-A64C-4DF8-86AD-C01A9768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666049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4FA4D-662E-4B60-9E36-E070FB03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260F3-B918-4E95-AD94-08329D62EAA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3262" b="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2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655BD-8FA9-4529-8EFF-C8EE2D53128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9A781-E191-488C-ABC2-5D6ED230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1012345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6FC94-92A7-41EC-A26F-15E4345193A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33049-58ED-4727-8CF0-12A2AF97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20094111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2416B4-B179-47AC-9303-E7EB09F78AD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E2554-CFAF-41B3-8EF4-82E63AD69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38685304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1B8BB-77BC-4FB9-9C47-D6D39F65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137FA-DF11-4474-8FA0-3F85DD2F5E2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992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93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5C4A1-FB49-4389-B40C-0179BA52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87502-DE1D-4223-8196-AAA8779C60E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614" r="-1" b="9058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74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CF837C-0473-4367-A886-295716E5F47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85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541FEC-901E-42F7-A24E-EC980DC3A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700605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C2310-C2AA-4968-A33A-AF1198D7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AD0A3-D5ED-4324-B1C0-69731EB11F1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03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FA679-45DE-4158-8B19-9EF777239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ED2664-3AD3-4DDB-9688-8C4E32F2FAE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-1" b="118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101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4A2EF-2258-4DBA-8E6D-8ED570CA9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F98BB8-DFAB-4F8D-8E40-CB144236BD3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415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49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8D300-E466-4A6E-AACC-C46787C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A736E2-F327-4AC5-AFA8-0E2A0F7712C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-1" b="5312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76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278AF-5B98-40FC-9540-DCA8E811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3EC3CF-0B39-4C7A-9E5C-F52DF8E6479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380" r="-1" b="1802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130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98B14-8153-4984-8324-A52BD900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563816-5BCB-4658-88F2-14EBAEBA9AF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955" r="-1" b="-1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973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C439E8-5A29-4592-A1BE-38184E05EE6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FB030-5188-42C1-98B8-70F7FCC0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11790254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61743-0B70-49D8-9F10-7BD475DD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E661B-9904-4263-90D5-994ED631561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3859" r="-1" b="6474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804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F163D-CEF4-4784-B8F9-8C6C7D42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Ingram Micro APAC_ Umashanker Pandey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F2628-9078-43C9-965B-47CC5E0CE2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360" y="792479"/>
            <a:ext cx="10688320" cy="53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480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AA56B-AE87-4724-95DC-9578D216F7B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C56B6-178B-40DF-AEF0-5423EEBD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771916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4E8B8C-9140-42FD-ACAF-8B9940826A1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D57A4-0005-4809-9597-95D88B5EB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16259000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D8766-17B3-448A-8B8E-7A5C04E9EF0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2386" b="7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7052B-5728-4632-9FAE-45137EED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Ingram Micro APAC_ Umashanker Pandey</a:t>
            </a:r>
          </a:p>
        </p:txBody>
      </p:sp>
    </p:spTree>
    <p:extLst>
      <p:ext uri="{BB962C8B-B14F-4D97-AF65-F5344CB8AC3E}">
        <p14:creationId xmlns:p14="http://schemas.microsoft.com/office/powerpoint/2010/main" val="639440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686</Words>
  <Application>Microsoft Office PowerPoint</Application>
  <PresentationFormat>Widescreen</PresentationFormat>
  <Paragraphs>115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6" baseType="lpstr">
      <vt:lpstr>Arial</vt:lpstr>
      <vt:lpstr>Calibri</vt:lpstr>
      <vt:lpstr>Calibri Light</vt:lpstr>
      <vt:lpstr>Times New Roman</vt:lpstr>
      <vt:lpstr>Office Theme</vt:lpstr>
      <vt:lpstr>Clean Code</vt:lpstr>
      <vt:lpstr>PowerPoint Presentation</vt:lpstr>
      <vt:lpstr>5 Reasons to care the code</vt:lpstr>
      <vt:lpstr>5 Reasons to care the code</vt:lpstr>
      <vt:lpstr>5 Reasons to care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</dc:title>
  <dc:creator>Pandey, Uma Shanker</dc:creator>
  <cp:lastModifiedBy>Pandey, Uma Shanker</cp:lastModifiedBy>
  <cp:revision>2</cp:revision>
  <dcterms:created xsi:type="dcterms:W3CDTF">2021-01-10T06:52:21Z</dcterms:created>
  <dcterms:modified xsi:type="dcterms:W3CDTF">2021-01-10T07:04:32Z</dcterms:modified>
</cp:coreProperties>
</file>